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nl-BE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nl-BE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CCD852F5-17E7-40F8-AE17-2BA7C51E2435}" type="slidenum">
              <a:rPr lang="nl-BE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nl-BE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ransition spd="slow" advTm="15600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nl-BE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nl-BE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0984BF65-2A06-462E-A252-F8FB4948CA78}" type="slidenum">
              <a:rPr lang="nl-BE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nl-BE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ransition spd="slow" advTm="15600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nl-BE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nl-BE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C5B09738-3CF5-46BA-B896-470FC0D43B87}" type="slidenum">
              <a:rPr lang="nl-BE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nl-BE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ransition spd="slow" advTm="15600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nl-BE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nl-BE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B2CE2250-8F17-4D56-B99D-01057A38503C}" type="slidenum">
              <a:rPr lang="nl-BE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nl-BE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ransition spd="slow" advTm="15600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nl-BE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nl-BE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AA09E2D1-2A45-4EAF-BC29-EC8707B0F81C}" type="slidenum">
              <a:rPr lang="nl-BE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nl-BE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ransition spd="slow" advTm="15600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nl-BE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nl-BE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0001A81F-7C85-4683-BF4F-0884C0478842}" type="slidenum">
              <a:rPr lang="nl-BE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nl-BE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ransition spd="slow" advTm="15600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nl-BE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nl-BE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93A85D8A-DAFA-4CC4-9209-62BBD15BFE71}" type="slidenum">
              <a:rPr lang="nl-BE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nl-BE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ransition spd="slow" advTm="15600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nl-BE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nl-BE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090EF4E4-4802-44CC-9FFC-BC54421CA933}" type="slidenum">
              <a:rPr lang="nl-BE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nl-BE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ransition spd="slow" advTm="15600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nl-BE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nl-BE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C663E37C-9FB6-475B-9121-67DC8C516E22}" type="slidenum">
              <a:rPr lang="nl-BE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nl-BE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ransition spd="slow" advTm="15600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nl-BE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nl-BE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2577DEA3-F5D2-4853-8ADB-5987CE6B3AA9}" type="slidenum">
              <a:rPr lang="nl-BE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nl-BE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ransition spd="slow" advTm="1560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nl-BE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nl-BE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5B36C518-4ACA-4971-A572-93868191A64D}" type="slidenum">
              <a:rPr lang="nl-BE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nl-BE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ransition spd="slow" advTm="15600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BE" smtClean="0"/>
              <a:t>Klik om het opmaakprofiel te bewerken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BE" smtClean="0"/>
              <a:t>Klik om de opmaakprofielen van de modeltekst te bewerken</a:t>
            </a:r>
          </a:p>
          <a:p>
            <a:pPr lvl="1"/>
            <a:r>
              <a:rPr lang="nl-BE" smtClean="0"/>
              <a:t>Tweede niveau</a:t>
            </a:r>
          </a:p>
          <a:p>
            <a:pPr lvl="2"/>
            <a:r>
              <a:rPr lang="nl-BE" smtClean="0"/>
              <a:t>Derde niveau</a:t>
            </a:r>
          </a:p>
          <a:p>
            <a:pPr lvl="3"/>
            <a:r>
              <a:rPr lang="nl-BE" smtClean="0"/>
              <a:t>Vierde niveau</a:t>
            </a:r>
          </a:p>
          <a:p>
            <a:pPr lvl="4"/>
            <a:r>
              <a:rPr lang="nl-BE" smtClean="0"/>
              <a:t>Vijfde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smtClean="0"/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endParaRPr lang="nl-BE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nl-BE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fld id="{FC78343F-B2DC-42F7-A1F7-68B38F65C8DF}" type="slidenum">
              <a:rPr lang="nl-BE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nl-BE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 advTm="15600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fr-CA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fr-CA" smtClean="0"/>
          </a:p>
        </p:txBody>
      </p:sp>
      <p:pic>
        <p:nvPicPr>
          <p:cNvPr id="2052" name="Picture 4" descr="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251950" cy="688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755650" y="2852738"/>
            <a:ext cx="7561263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0" fontAlgn="base">
              <a:spcBef>
                <a:spcPct val="50000"/>
              </a:spcBef>
              <a:spcAft>
                <a:spcPct val="0"/>
              </a:spcAft>
            </a:pPr>
            <a:r>
              <a:rPr lang="nl-BE" sz="6000" b="1" i="1" kern="1200">
                <a:solidFill>
                  <a:srgbClr val="FFFFFF"/>
                </a:solidFill>
                <a:latin typeface="Tahoma" pitchFamily="34" charset="0"/>
                <a:ea typeface="+mn-ea"/>
                <a:cs typeface="+mn-cs"/>
              </a:rPr>
              <a:t>APASIÓNATE..</a:t>
            </a:r>
          </a:p>
        </p:txBody>
      </p:sp>
    </p:spTree>
    <p:custDataLst>
      <p:tags r:id="rId1"/>
    </p:custDataLst>
  </p:cSld>
  <p:clrMapOvr>
    <a:masterClrMapping/>
  </p:clrMapOvr>
  <p:transition spd="slow" advTm="8064">
    <p:fade/>
    <p:sndAc>
      <p:stSnd>
        <p:snd r:embed="rId3" name="B.Streisand - Memori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0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0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0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5" grpId="0" build="allAtOnce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fr-CA" smtClean="0"/>
          </a:p>
        </p:txBody>
      </p:sp>
      <p:pic>
        <p:nvPicPr>
          <p:cNvPr id="11267" name="Picture 4" descr="10"/>
          <p:cNvPicPr>
            <a:picLocks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432925" cy="6958013"/>
          </a:xfrm>
          <a:noFill/>
        </p:spPr>
      </p:pic>
      <p:sp>
        <p:nvSpPr>
          <p:cNvPr id="19465" name="Rectangle 9"/>
          <p:cNvSpPr>
            <a:spLocks noChangeArrowheads="1"/>
          </p:cNvSpPr>
          <p:nvPr/>
        </p:nvSpPr>
        <p:spPr bwMode="auto">
          <a:xfrm>
            <a:off x="395288" y="1989138"/>
            <a:ext cx="8569325" cy="3751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s-MX" sz="3600" b="1" kern="120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¡</a:t>
            </a:r>
            <a:r>
              <a:rPr lang="es-MX" sz="3600" b="1" i="1" kern="120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Apasiónate por ser HUMANO! </a:t>
            </a:r>
          </a:p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s-MX" sz="3600" b="1" i="1" kern="1200">
              <a:solidFill>
                <a:srgbClr val="FFFFFF"/>
              </a:solidFill>
              <a:latin typeface="Arial" charset="0"/>
              <a:ea typeface="+mn-ea"/>
              <a:cs typeface="+mn-cs"/>
            </a:endParaRPr>
          </a:p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s-MX" sz="3600" b="1" kern="120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¡</a:t>
            </a:r>
            <a:r>
              <a:rPr lang="es-MX" sz="3600" b="1" i="1" kern="120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Apasiónate</a:t>
            </a:r>
            <a:r>
              <a:rPr lang="es-MX" sz="3600" b="1" kern="120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 por TI!</a:t>
            </a:r>
          </a:p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s-MX" sz="3600" b="1" kern="1200">
              <a:solidFill>
                <a:srgbClr val="FFFFFF"/>
              </a:solidFill>
              <a:latin typeface="Arial" charset="0"/>
              <a:ea typeface="+mn-ea"/>
              <a:cs typeface="+mn-cs"/>
            </a:endParaRPr>
          </a:p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s-MX" sz="3200" b="1" kern="120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¡APASIÓNATE RÁPIDO! </a:t>
            </a:r>
          </a:p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s-MX" sz="3200" b="1" kern="120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EL PODER DE DECISIÓN </a:t>
            </a:r>
          </a:p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s-MX" sz="3200" b="1" kern="120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SÓLO TE PERTENCE A</a:t>
            </a:r>
            <a:r>
              <a:rPr lang="es-MX" sz="3200" kern="120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 TI!</a:t>
            </a:r>
          </a:p>
        </p:txBody>
      </p:sp>
    </p:spTree>
    <p:custDataLst>
      <p:tags r:id="rId1"/>
    </p:custDataLst>
  </p:cSld>
  <p:clrMapOvr>
    <a:masterClrMapping/>
  </p:clrMapOvr>
  <p:transition spd="slow" advTm="24304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fr-CA" smtClean="0"/>
          </a:p>
        </p:txBody>
      </p:sp>
      <p:pic>
        <p:nvPicPr>
          <p:cNvPr id="3075" name="Picture 4" descr="2"/>
          <p:cNvPicPr>
            <a:picLocks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-36513" y="-242888"/>
            <a:ext cx="9251951" cy="7272338"/>
          </a:xfrm>
          <a:noFill/>
        </p:spPr>
      </p:pic>
      <p:pic>
        <p:nvPicPr>
          <p:cNvPr id="3076" name="Picture 9" descr="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07950" y="-171450"/>
            <a:ext cx="9251950" cy="7704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2" name="Rectangle 10"/>
          <p:cNvSpPr>
            <a:spLocks noChangeArrowheads="1"/>
          </p:cNvSpPr>
          <p:nvPr/>
        </p:nvSpPr>
        <p:spPr bwMode="auto">
          <a:xfrm>
            <a:off x="1187450" y="260350"/>
            <a:ext cx="6840538" cy="230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s-MX" sz="2400" b="1" i="1" kern="120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Apasiónate</a:t>
            </a:r>
            <a:r>
              <a:rPr lang="es-MX" sz="2400" kern="120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 por tu </a:t>
            </a:r>
            <a:r>
              <a:rPr lang="es-MX" sz="2400" b="1" kern="120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SUEÑO</a:t>
            </a:r>
            <a:br>
              <a:rPr lang="es-MX" sz="2400" b="1" kern="120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</a:br>
            <a:r>
              <a:rPr lang="es-MX" sz="2400" b="1" kern="120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El sueño de nadie más debe ser más apasionante que el tuyo</a:t>
            </a:r>
            <a:endParaRPr lang="en-US" sz="2400" b="1" kern="1200">
              <a:solidFill>
                <a:srgbClr val="FFFFFF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684213" y="3860800"/>
            <a:ext cx="7345362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s-MX" sz="2400" b="1" kern="120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Aunque ella no sea como tu quisieras que fuera o como lo hayas planeado, aún así es tu familia</a:t>
            </a:r>
          </a:p>
        </p:txBody>
      </p:sp>
      <p:sp>
        <p:nvSpPr>
          <p:cNvPr id="3085" name="Rectangle 13"/>
          <p:cNvSpPr>
            <a:spLocks noChangeArrowheads="1"/>
          </p:cNvSpPr>
          <p:nvPr/>
        </p:nvSpPr>
        <p:spPr bwMode="auto">
          <a:xfrm>
            <a:off x="1258888" y="3213100"/>
            <a:ext cx="4321175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s-MX" sz="2400" b="1" i="1" kern="120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Apasiónate</a:t>
            </a:r>
            <a:r>
              <a:rPr lang="es-MX" sz="2400" kern="120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 por tu </a:t>
            </a:r>
            <a:r>
              <a:rPr lang="es-MX" sz="2400" b="1" kern="120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FAMILIA</a:t>
            </a:r>
          </a:p>
        </p:txBody>
      </p:sp>
    </p:spTree>
    <p:custDataLst>
      <p:tags r:id="rId1"/>
    </p:custDataLst>
  </p:cSld>
  <p:clrMapOvr>
    <a:masterClrMapping/>
  </p:clrMapOvr>
  <p:transition spd="slow" advTm="17424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0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2" grpId="0"/>
      <p:bldP spid="3084" grpId="0"/>
      <p:bldP spid="308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fr-CA" smtClean="0"/>
          </a:p>
        </p:txBody>
      </p:sp>
      <p:pic>
        <p:nvPicPr>
          <p:cNvPr id="4099" name="Picture 4" descr="3"/>
          <p:cNvPicPr>
            <a:picLocks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-107950" y="0"/>
            <a:ext cx="9251950" cy="7200900"/>
          </a:xfrm>
          <a:noFill/>
        </p:spPr>
      </p:pic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6227763" y="260350"/>
            <a:ext cx="2376487" cy="633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b="1" kern="1200">
              <a:solidFill>
                <a:srgbClr val="009999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5131" name="Rectangle 11"/>
          <p:cNvSpPr>
            <a:spLocks noChangeArrowheads="1"/>
          </p:cNvSpPr>
          <p:nvPr/>
        </p:nvSpPr>
        <p:spPr bwMode="auto">
          <a:xfrm>
            <a:off x="3924300" y="404813"/>
            <a:ext cx="4989513" cy="604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s-MX" sz="2800" b="1" i="1" kern="1200">
                <a:solidFill>
                  <a:srgbClr val="FF9900"/>
                </a:solidFill>
                <a:latin typeface="Arial" charset="0"/>
                <a:ea typeface="+mn-ea"/>
                <a:cs typeface="+mn-cs"/>
              </a:rPr>
              <a:t>Apasiónate por tu</a:t>
            </a:r>
            <a:r>
              <a:rPr lang="es-MX" sz="2800" b="1" kern="1200">
                <a:solidFill>
                  <a:srgbClr val="FF9900"/>
                </a:solidFill>
                <a:latin typeface="Arial" charset="0"/>
                <a:ea typeface="+mn-ea"/>
                <a:cs typeface="+mn-cs"/>
              </a:rPr>
              <a:t> TALENTO</a:t>
            </a:r>
          </a:p>
        </p:txBody>
      </p:sp>
      <p:sp>
        <p:nvSpPr>
          <p:cNvPr id="5132" name="Rectangle 12"/>
          <p:cNvSpPr>
            <a:spLocks noChangeArrowheads="1"/>
          </p:cNvSpPr>
          <p:nvPr/>
        </p:nvSpPr>
        <p:spPr bwMode="auto">
          <a:xfrm>
            <a:off x="5651500" y="1341438"/>
            <a:ext cx="3328988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s-MX" sz="2800" b="1" kern="1200">
                <a:solidFill>
                  <a:srgbClr val="FF9900"/>
                </a:solidFill>
                <a:latin typeface="Arial" charset="0"/>
                <a:ea typeface="+mn-ea"/>
                <a:cs typeface="+mn-cs"/>
              </a:rPr>
              <a:t>Aunque te critiquen, insistan o escojan para ti realizar otras cosas más "convenientes"</a:t>
            </a:r>
          </a:p>
        </p:txBody>
      </p:sp>
      <p:sp>
        <p:nvSpPr>
          <p:cNvPr id="5133" name="Rectangle 13"/>
          <p:cNvSpPr>
            <a:spLocks noChangeArrowheads="1"/>
          </p:cNvSpPr>
          <p:nvPr/>
        </p:nvSpPr>
        <p:spPr bwMode="auto">
          <a:xfrm>
            <a:off x="539750" y="5373688"/>
            <a:ext cx="7993063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s-MX" sz="2800" b="1" i="1" kern="1200">
                <a:solidFill>
                  <a:srgbClr val="FF9900"/>
                </a:solidFill>
                <a:latin typeface="Arial" charset="0"/>
                <a:ea typeface="+mn-ea"/>
                <a:cs typeface="+mn-cs"/>
              </a:rPr>
              <a:t>Apasiónate</a:t>
            </a:r>
            <a:r>
              <a:rPr lang="es-MX" sz="2800" b="1" kern="1200">
                <a:solidFill>
                  <a:srgbClr val="FF9900"/>
                </a:solidFill>
                <a:latin typeface="Arial" charset="0"/>
                <a:ea typeface="+mn-ea"/>
                <a:cs typeface="+mn-cs"/>
              </a:rPr>
              <a:t> más por el VIAJE que por la llegada a su destino...</a:t>
            </a:r>
          </a:p>
        </p:txBody>
      </p:sp>
    </p:spTree>
    <p:custDataLst>
      <p:tags r:id="rId1"/>
    </p:custDataLst>
  </p:cSld>
  <p:clrMapOvr>
    <a:masterClrMapping/>
  </p:clrMapOvr>
  <p:transition spd="slow" advTm="19504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30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9" grpId="0" build="p"/>
      <p:bldP spid="5131" grpId="0"/>
      <p:bldP spid="5132" grpId="0"/>
      <p:bldP spid="513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fr-CA" smtClean="0"/>
          </a:p>
        </p:txBody>
      </p:sp>
      <p:pic>
        <p:nvPicPr>
          <p:cNvPr id="5123" name="Picture 4" descr="4"/>
          <p:cNvPicPr>
            <a:picLocks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-252413" y="0"/>
            <a:ext cx="9396413" cy="7350125"/>
          </a:xfrm>
          <a:noFill/>
        </p:spPr>
      </p:pic>
      <p:sp>
        <p:nvSpPr>
          <p:cNvPr id="7177" name="Rectangle 9"/>
          <p:cNvSpPr>
            <a:spLocks noChangeArrowheads="1"/>
          </p:cNvSpPr>
          <p:nvPr/>
        </p:nvSpPr>
        <p:spPr bwMode="auto">
          <a:xfrm>
            <a:off x="3749675" y="765175"/>
            <a:ext cx="4079875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s-MX" sz="2400" b="1" i="1" kern="120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Apasiónate</a:t>
            </a:r>
            <a:r>
              <a:rPr lang="es-MX" sz="2400" kern="120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 por tu </a:t>
            </a:r>
            <a:r>
              <a:rPr lang="es-MX" sz="2400" b="1" kern="120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CUERPO</a:t>
            </a:r>
            <a:endParaRPr lang="es-MX" sz="2400" kern="1200">
              <a:solidFill>
                <a:srgbClr val="FFFFFF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7178" name="Rectangle 10"/>
          <p:cNvSpPr>
            <a:spLocks noChangeArrowheads="1"/>
          </p:cNvSpPr>
          <p:nvPr/>
        </p:nvSpPr>
        <p:spPr bwMode="auto">
          <a:xfrm>
            <a:off x="684213" y="1341438"/>
            <a:ext cx="7991475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s-MX" sz="2400" kern="120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Aunque esté fuera de forma, es la única cosa que realmente posees</a:t>
            </a:r>
          </a:p>
        </p:txBody>
      </p:sp>
      <p:sp>
        <p:nvSpPr>
          <p:cNvPr id="7179" name="Rectangle 11"/>
          <p:cNvSpPr>
            <a:spLocks noChangeArrowheads="1"/>
          </p:cNvSpPr>
          <p:nvPr/>
        </p:nvSpPr>
        <p:spPr bwMode="auto">
          <a:xfrm>
            <a:off x="1331913" y="3933825"/>
            <a:ext cx="6496050" cy="135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es-MX" sz="3200" b="1" i="1" kern="120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Desapasiónate</a:t>
            </a:r>
            <a:r>
              <a:rPr lang="es-MX" sz="3200" b="1" kern="120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 de tus miedos... Ellos minan tu alegría de vivir</a:t>
            </a:r>
          </a:p>
        </p:txBody>
      </p:sp>
    </p:spTree>
    <p:custDataLst>
      <p:tags r:id="rId1"/>
    </p:custDataLst>
  </p:cSld>
  <p:clrMapOvr>
    <a:masterClrMapping/>
  </p:clrMapOvr>
  <p:transition spd="slow" advTm="15504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7" grpId="0"/>
      <p:bldP spid="7178" grpId="0"/>
      <p:bldP spid="717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fr-CA" smtClean="0"/>
          </a:p>
        </p:txBody>
      </p:sp>
      <p:pic>
        <p:nvPicPr>
          <p:cNvPr id="6147" name="Picture 4" descr="6"/>
          <p:cNvPicPr>
            <a:picLocks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721850" cy="6958013"/>
          </a:xfrm>
          <a:noFill/>
        </p:spPr>
      </p:pic>
      <p:sp>
        <p:nvSpPr>
          <p:cNvPr id="9226" name="Rectangle 10"/>
          <p:cNvSpPr>
            <a:spLocks noChangeArrowheads="1"/>
          </p:cNvSpPr>
          <p:nvPr/>
        </p:nvSpPr>
        <p:spPr bwMode="auto">
          <a:xfrm>
            <a:off x="179388" y="476250"/>
            <a:ext cx="8137525" cy="222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s-MX" sz="2800" b="1" i="1" kern="120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Apasiónate</a:t>
            </a:r>
            <a:r>
              <a:rPr lang="es-MX" sz="2800" kern="120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 por tus </a:t>
            </a:r>
            <a:r>
              <a:rPr lang="es-MX" sz="2800" b="1" kern="120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RECUERDOS</a:t>
            </a:r>
            <a:r>
              <a:rPr lang="es-MX" sz="2800" kern="120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 más memorables</a:t>
            </a:r>
          </a:p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s-MX" sz="2800" kern="120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Nadie podrá sacarlos de tu memoria, ellos son excelentes fuentes de inspiración en momentos de dolor</a:t>
            </a:r>
          </a:p>
        </p:txBody>
      </p:sp>
      <p:sp>
        <p:nvSpPr>
          <p:cNvPr id="9227" name="Rectangle 11"/>
          <p:cNvSpPr>
            <a:spLocks noChangeArrowheads="1"/>
          </p:cNvSpPr>
          <p:nvPr/>
        </p:nvSpPr>
        <p:spPr bwMode="auto">
          <a:xfrm>
            <a:off x="4581525" y="3500438"/>
            <a:ext cx="4562475" cy="308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s-MX" sz="2800" b="1" i="1" kern="120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Apasiónate</a:t>
            </a:r>
            <a:r>
              <a:rPr lang="es-MX" sz="2800" kern="120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 por aquellas </a:t>
            </a:r>
            <a:r>
              <a:rPr lang="es-MX" sz="2400" kern="120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“TONTERIAS SALUDABLES”</a:t>
            </a:r>
            <a:r>
              <a:rPr lang="es-MX" sz="2800" kern="120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 que pasan por tu mente entre uno y otro momento de estrés</a:t>
            </a:r>
          </a:p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s-MX" sz="2800" kern="1200">
              <a:solidFill>
                <a:srgbClr val="FFFFFF"/>
              </a:solidFill>
              <a:latin typeface="Arial" charset="0"/>
              <a:ea typeface="+mn-ea"/>
              <a:cs typeface="+mn-cs"/>
            </a:endParaRPr>
          </a:p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s-MX" sz="2800" kern="120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¡Ellas ayudan a sobrevivir!</a:t>
            </a:r>
          </a:p>
        </p:txBody>
      </p:sp>
    </p:spTree>
    <p:custDataLst>
      <p:tags r:id="rId1"/>
    </p:custDataLst>
  </p:cSld>
  <p:clrMapOvr>
    <a:masterClrMapping/>
  </p:clrMapOvr>
  <p:transition spd="slow" advTm="16224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6" grpId="0"/>
      <p:bldP spid="922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fr-CA" smtClean="0"/>
          </a:p>
        </p:txBody>
      </p:sp>
      <p:pic>
        <p:nvPicPr>
          <p:cNvPr id="7171" name="Picture 4" descr="5"/>
          <p:cNvPicPr>
            <a:picLocks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-252413" y="0"/>
            <a:ext cx="9396413" cy="6958013"/>
          </a:xfrm>
          <a:noFill/>
        </p:spPr>
      </p:pic>
      <p:sp>
        <p:nvSpPr>
          <p:cNvPr id="7172" name="Text Box 7"/>
          <p:cNvSpPr txBox="1">
            <a:spLocks noChangeArrowheads="1"/>
          </p:cNvSpPr>
          <p:nvPr/>
        </p:nvSpPr>
        <p:spPr bwMode="auto">
          <a:xfrm>
            <a:off x="0" y="5373688"/>
            <a:ext cx="89646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0" fontAlgn="base">
              <a:spcBef>
                <a:spcPct val="50000"/>
              </a:spcBef>
              <a:spcAft>
                <a:spcPct val="0"/>
              </a:spcAft>
            </a:pPr>
            <a:endParaRPr lang="fr-CA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250825" y="4941888"/>
            <a:ext cx="8713788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0" fontAlgn="base">
              <a:spcBef>
                <a:spcPct val="50000"/>
              </a:spcBef>
              <a:spcAft>
                <a:spcPct val="0"/>
              </a:spcAft>
            </a:pPr>
            <a:endParaRPr lang="nl-BE" sz="3200" b="1" i="1" kern="1200">
              <a:solidFill>
                <a:srgbClr val="FFFFFF"/>
              </a:solidFill>
              <a:latin typeface="Arial" charset="0"/>
              <a:ea typeface="+mn-ea"/>
              <a:cs typeface="+mn-cs"/>
            </a:endParaRPr>
          </a:p>
          <a:p>
            <a:pPr algn="ctr" rtl="0" fontAlgn="base">
              <a:spcBef>
                <a:spcPct val="50000"/>
              </a:spcBef>
              <a:spcAft>
                <a:spcPct val="0"/>
              </a:spcAft>
            </a:pPr>
            <a:endParaRPr lang="nl-BE" sz="3200" b="1" i="1" kern="1200">
              <a:solidFill>
                <a:srgbClr val="FFFFFF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11275" name="Rectangle 11"/>
          <p:cNvSpPr>
            <a:spLocks noChangeArrowheads="1"/>
          </p:cNvSpPr>
          <p:nvPr/>
        </p:nvSpPr>
        <p:spPr bwMode="auto">
          <a:xfrm>
            <a:off x="5219700" y="836613"/>
            <a:ext cx="37084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s-MX" sz="2400" b="1" i="1" kern="120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Apasiónate </a:t>
            </a:r>
            <a:r>
              <a:rPr lang="es-MX" sz="2400" kern="120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por el SOL,</a:t>
            </a:r>
          </a:p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s-MX" sz="2400" kern="120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él es fiel, gratuito y está completamente disponible a darte su calor</a:t>
            </a:r>
          </a:p>
        </p:txBody>
      </p:sp>
      <p:sp>
        <p:nvSpPr>
          <p:cNvPr id="11276" name="Rectangle 12"/>
          <p:cNvSpPr>
            <a:spLocks noChangeArrowheads="1"/>
          </p:cNvSpPr>
          <p:nvPr/>
        </p:nvSpPr>
        <p:spPr bwMode="auto">
          <a:xfrm>
            <a:off x="395288" y="2565400"/>
            <a:ext cx="456247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s-MX" sz="2400" b="1" i="1" kern="120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Apasiónate</a:t>
            </a:r>
            <a:r>
              <a:rPr lang="es-MX" sz="2400" kern="120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 por ALGUIEN,</a:t>
            </a:r>
          </a:p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s-MX" sz="2400" kern="120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no esperes a que alguien se apasione antes por tí, sólo por comodidad y seguridad</a:t>
            </a:r>
          </a:p>
        </p:txBody>
      </p:sp>
      <p:sp>
        <p:nvSpPr>
          <p:cNvPr id="11277" name="Rectangle 13"/>
          <p:cNvSpPr>
            <a:spLocks noChangeArrowheads="1"/>
          </p:cNvSpPr>
          <p:nvPr/>
        </p:nvSpPr>
        <p:spPr bwMode="auto">
          <a:xfrm>
            <a:off x="1692275" y="5084763"/>
            <a:ext cx="6588125" cy="938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s-MX" sz="2400" b="1" i="1" kern="120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Apasiónate</a:t>
            </a:r>
            <a:r>
              <a:rPr lang="es-MX" sz="2400" kern="120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 por tu </a:t>
            </a:r>
            <a:r>
              <a:rPr lang="es-MX" sz="2400" b="1" kern="120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PROYECTO DE VIDA</a:t>
            </a:r>
            <a:r>
              <a:rPr lang="es-MX" sz="2400" kern="120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, créelo, no hagas esto de dos, es sólo tuyo</a:t>
            </a:r>
          </a:p>
        </p:txBody>
      </p:sp>
    </p:spTree>
    <p:custDataLst>
      <p:tags r:id="rId1"/>
    </p:custDataLst>
  </p:cSld>
  <p:clrMapOvr>
    <a:masterClrMapping/>
  </p:clrMapOvr>
  <p:transition spd="slow" advTm="25584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30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0"/>
                                        <p:tgtEl>
                                          <p:spTgt spid="112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2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2" grpId="0"/>
      <p:bldP spid="11275" grpId="0"/>
      <p:bldP spid="11276" grpId="0"/>
      <p:bldP spid="1127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fr-CA" smtClean="0"/>
          </a:p>
        </p:txBody>
      </p:sp>
      <p:pic>
        <p:nvPicPr>
          <p:cNvPr id="8195" name="Picture 4" descr="9"/>
          <p:cNvPicPr>
            <a:picLocks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251950" cy="6884988"/>
          </a:xfrm>
          <a:noFill/>
        </p:spPr>
      </p:pic>
      <p:sp>
        <p:nvSpPr>
          <p:cNvPr id="13321" name="Rectangle 9"/>
          <p:cNvSpPr>
            <a:spLocks noChangeArrowheads="1"/>
          </p:cNvSpPr>
          <p:nvPr/>
        </p:nvSpPr>
        <p:spPr bwMode="auto">
          <a:xfrm>
            <a:off x="250825" y="404813"/>
            <a:ext cx="2808288" cy="447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s-MX" sz="2400" b="1" i="1" kern="120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Apasiónate </a:t>
            </a:r>
            <a:r>
              <a:rPr lang="es-MX" sz="2400" kern="120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por el BAILE DE LA VIDA que está siempre en movimiento dentro de la gente, sólo que, por temor, no terminamos de aprisionarlo dentro de nosotros</a:t>
            </a:r>
          </a:p>
        </p:txBody>
      </p:sp>
      <p:sp>
        <p:nvSpPr>
          <p:cNvPr id="13322" name="Rectangle 10"/>
          <p:cNvSpPr>
            <a:spLocks noChangeArrowheads="1"/>
          </p:cNvSpPr>
          <p:nvPr/>
        </p:nvSpPr>
        <p:spPr bwMode="auto">
          <a:xfrm>
            <a:off x="3924300" y="4437063"/>
            <a:ext cx="4938713" cy="184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s-MX" sz="2400" b="1" i="1" kern="120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Apasiónate</a:t>
            </a:r>
            <a:r>
              <a:rPr lang="es-MX" sz="2400" kern="120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 por el </a:t>
            </a:r>
            <a:r>
              <a:rPr lang="es-MX" sz="2400" b="1" kern="120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SIGNIFICADO</a:t>
            </a:r>
            <a:r>
              <a:rPr lang="es-MX" sz="2400" kern="120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 de las cosas que quieres conquistar, más que por su valor material</a:t>
            </a:r>
          </a:p>
        </p:txBody>
      </p:sp>
    </p:spTree>
    <p:custDataLst>
      <p:tags r:id="rId1"/>
    </p:custDataLst>
  </p:cSld>
  <p:clrMapOvr>
    <a:masterClrMapping/>
  </p:clrMapOvr>
  <p:transition spd="slow" advTm="15456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13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13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1" grpId="0"/>
      <p:bldP spid="1332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fr-CA" smtClean="0"/>
          </a:p>
        </p:txBody>
      </p:sp>
      <p:pic>
        <p:nvPicPr>
          <p:cNvPr id="9219" name="Picture 4" descr="7"/>
          <p:cNvPicPr>
            <a:picLocks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-36513" y="-26988"/>
            <a:ext cx="9180513" cy="6884988"/>
          </a:xfrm>
          <a:noFill/>
        </p:spPr>
      </p:pic>
      <p:sp>
        <p:nvSpPr>
          <p:cNvPr id="15369" name="Rectangle 9"/>
          <p:cNvSpPr>
            <a:spLocks noChangeArrowheads="1"/>
          </p:cNvSpPr>
          <p:nvPr/>
        </p:nvSpPr>
        <p:spPr bwMode="auto">
          <a:xfrm>
            <a:off x="3563938" y="692150"/>
            <a:ext cx="4562475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s-MX" sz="2800" b="1" i="1" kern="120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Apasiónate</a:t>
            </a:r>
            <a:r>
              <a:rPr lang="es-MX" sz="2800" kern="120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 por tus </a:t>
            </a:r>
            <a:r>
              <a:rPr lang="es-MX" sz="2800" b="1" kern="120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IDEAS</a:t>
            </a:r>
          </a:p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s-MX" sz="2800" kern="120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aunque te hayan dicho que ellas no sirven para nada</a:t>
            </a:r>
          </a:p>
        </p:txBody>
      </p:sp>
      <p:sp>
        <p:nvSpPr>
          <p:cNvPr id="15370" name="Rectangle 10"/>
          <p:cNvSpPr>
            <a:spLocks noChangeArrowheads="1"/>
          </p:cNvSpPr>
          <p:nvPr/>
        </p:nvSpPr>
        <p:spPr bwMode="auto">
          <a:xfrm>
            <a:off x="395288" y="4149725"/>
            <a:ext cx="4562475" cy="222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s-MX" sz="2800" b="1" i="1" kern="120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Apasiónate</a:t>
            </a:r>
            <a:r>
              <a:rPr lang="es-MX" sz="2800" kern="120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 por tu </a:t>
            </a:r>
            <a:r>
              <a:rPr lang="es-MX" sz="2800" b="1" kern="120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FORTALEZA</a:t>
            </a:r>
          </a:p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s-MX" sz="2800" kern="120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aunque tus debilidades insistan en quedar fijas en tu memoria</a:t>
            </a:r>
          </a:p>
        </p:txBody>
      </p:sp>
    </p:spTree>
    <p:custDataLst>
      <p:tags r:id="rId1"/>
    </p:custDataLst>
  </p:cSld>
  <p:clrMapOvr>
    <a:masterClrMapping/>
  </p:clrMapOvr>
  <p:transition spd="slow" advTm="12256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925" decel="1000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1925" decel="100000"/>
                                        <p:tgtEl>
                                          <p:spTgt spid="1536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3075" accel="100000" fill="hold">
                                          <p:stCondLst>
                                            <p:cond delay="1925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1925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3075" accel="100000" fill="hold">
                                          <p:stCondLst>
                                            <p:cond delay="1925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1925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3075" accel="100000" fill="hold">
                                          <p:stCondLst>
                                            <p:cond delay="1925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925" decel="1000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1925" decel="100000"/>
                                        <p:tgtEl>
                                          <p:spTgt spid="1537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3075" accel="100000" fill="hold">
                                          <p:stCondLst>
                                            <p:cond delay="1925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1925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3075" accel="100000" fill="hold">
                                          <p:stCondLst>
                                            <p:cond delay="1925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1925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3075" accel="100000" fill="hold">
                                          <p:stCondLst>
                                            <p:cond delay="1925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9" grpId="0"/>
      <p:bldP spid="1537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fr-CA" smtClean="0"/>
          </a:p>
        </p:txBody>
      </p:sp>
      <p:pic>
        <p:nvPicPr>
          <p:cNvPr id="10243" name="Picture 4" descr="8"/>
          <p:cNvPicPr>
            <a:picLocks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-26988"/>
            <a:ext cx="9144000" cy="6884988"/>
          </a:xfrm>
          <a:noFill/>
        </p:spPr>
      </p:pic>
      <p:sp>
        <p:nvSpPr>
          <p:cNvPr id="17417" name="Rectangle 9"/>
          <p:cNvSpPr>
            <a:spLocks noChangeArrowheads="1"/>
          </p:cNvSpPr>
          <p:nvPr/>
        </p:nvSpPr>
        <p:spPr bwMode="auto">
          <a:xfrm>
            <a:off x="684213" y="1196975"/>
            <a:ext cx="7848600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s-MX" sz="3200" b="1" i="1" kern="1200">
                <a:solidFill>
                  <a:srgbClr val="FFFF99"/>
                </a:solidFill>
                <a:latin typeface="Arial" charset="0"/>
                <a:ea typeface="+mn-ea"/>
                <a:cs typeface="+mn-cs"/>
              </a:rPr>
              <a:t>Apasiónate</a:t>
            </a:r>
            <a:r>
              <a:rPr lang="es-MX" sz="3200" b="1" kern="1200">
                <a:solidFill>
                  <a:srgbClr val="FFFF99"/>
                </a:solidFill>
                <a:latin typeface="Arial" charset="0"/>
                <a:ea typeface="+mn-ea"/>
                <a:cs typeface="+mn-cs"/>
              </a:rPr>
              <a:t> por la IDEA de ser verdaderamente FELIZ </a:t>
            </a:r>
          </a:p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s-MX" sz="3200" b="1" kern="1200">
                <a:solidFill>
                  <a:srgbClr val="FFFF99"/>
                </a:solidFill>
                <a:latin typeface="Arial" charset="0"/>
                <a:ea typeface="+mn-ea"/>
                <a:cs typeface="+mn-cs"/>
              </a:rPr>
              <a:t>La felicidad se encuentra en las minas de tus recursos interiores</a:t>
            </a:r>
          </a:p>
        </p:txBody>
      </p:sp>
      <p:sp>
        <p:nvSpPr>
          <p:cNvPr id="17418" name="Rectangle 10"/>
          <p:cNvSpPr>
            <a:spLocks noChangeArrowheads="1"/>
          </p:cNvSpPr>
          <p:nvPr/>
        </p:nvSpPr>
        <p:spPr bwMode="auto">
          <a:xfrm>
            <a:off x="3492500" y="4581525"/>
            <a:ext cx="4494213" cy="163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s-MX" sz="2800" b="1" i="1" kern="1200">
                <a:solidFill>
                  <a:srgbClr val="FFFF99"/>
                </a:solidFill>
                <a:latin typeface="Arial" charset="0"/>
                <a:ea typeface="+mn-ea"/>
                <a:cs typeface="+mn-cs"/>
              </a:rPr>
              <a:t>Apasiónate</a:t>
            </a:r>
            <a:r>
              <a:rPr lang="es-MX" sz="2800" kern="1200">
                <a:solidFill>
                  <a:srgbClr val="FFFF99"/>
                </a:solidFill>
                <a:latin typeface="Arial" charset="0"/>
                <a:ea typeface="+mn-ea"/>
                <a:cs typeface="+mn-cs"/>
              </a:rPr>
              <a:t> por la música que  puedes ser para alguien...</a:t>
            </a:r>
          </a:p>
        </p:txBody>
      </p:sp>
    </p:spTree>
    <p:custDataLst>
      <p:tags r:id="rId1"/>
    </p:custDataLst>
  </p:cSld>
  <p:clrMapOvr>
    <a:masterClrMapping/>
  </p:clrMapOvr>
  <p:transition spd="slow" advTm="11632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7" grpId="0"/>
      <p:bldP spid="1741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4.4|7.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7.1|6.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2.1|6.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8.9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7.1|11.7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|7.7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5.6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|6.9"/>
</p:tagLst>
</file>

<file path=ppt/theme/theme1.xml><?xml version="1.0" encoding="utf-8"?>
<a:theme xmlns:a="http://schemas.openxmlformats.org/drawingml/2006/main" name="ALMUERZO CON DIOS.">
  <a:themeElements>
    <a:clrScheme name="ALMUERZO CON DIOS.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ALMUERZO CON DIOS.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B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B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ALMUERZO CON DIOS.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MUERZO CON DIOS.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MUERZO CON DIOS.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MUERZO CON DIOS.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MUERZO CON DIOS.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MUERZO CON DIOS.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MUERZO CON DIOS.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MUERZO CON DIOS.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MUERZO CON DIOS.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MUERZO CON DIOS.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MUERZO CON DIOS.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MUERZO CON DIOS.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324</Words>
  <Application>Microsoft Office PowerPoint</Application>
  <PresentationFormat>Presentación en pantalla (4:3)</PresentationFormat>
  <Paragraphs>36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1" baseType="lpstr">
      <vt:lpstr>ALMUERZO CON DIOS.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 </dc:creator>
  <cp:lastModifiedBy> </cp:lastModifiedBy>
  <cp:revision>1</cp:revision>
  <dcterms:created xsi:type="dcterms:W3CDTF">2013-05-31T14:19:28Z</dcterms:created>
  <dcterms:modified xsi:type="dcterms:W3CDTF">2013-05-31T14:20:34Z</dcterms:modified>
</cp:coreProperties>
</file>